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0801350" cy="14401800"/>
  <p:notesSz cx="6858000" cy="9144000"/>
  <p:defaultTextStyle>
    <a:defPPr>
      <a:defRPr lang="en-US"/>
    </a:defPPr>
    <a:lvl1pPr algn="r" defTabSz="1439863" rtl="1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719138" indent="-261938" algn="r" defTabSz="1439863" rtl="1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439863" indent="-525463" algn="r" defTabSz="1439863" rtl="1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2159000" indent="-787400" algn="r" defTabSz="1439863" rtl="1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879725" indent="-1050925" algn="r" defTabSz="1439863" rtl="1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84" autoAdjust="0"/>
  </p:normalViewPr>
  <p:slideViewPr>
    <p:cSldViewPr showGuides="1">
      <p:cViewPr>
        <p:scale>
          <a:sx n="50" d="100"/>
          <a:sy n="50" d="100"/>
        </p:scale>
        <p:origin x="-1836" y="240"/>
      </p:cViewPr>
      <p:guideLst>
        <p:guide orient="horz" pos="4536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40180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40180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3C8FEC2-C923-4D9A-BB75-1D45C336FD9D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40180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440180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A3F6ABC-3874-4161-8EB3-7877E6F817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3986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19138" algn="l" defTabSz="143986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39863" algn="l" defTabSz="143986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59000" algn="l" defTabSz="143986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879725" algn="l" defTabSz="1439863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0045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2054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4063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60720" algn="l" defTabSz="14401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e-IL" smtClean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439863" fontAlgn="base">
              <a:spcBef>
                <a:spcPct val="0"/>
              </a:spcBef>
              <a:spcAft>
                <a:spcPct val="0"/>
              </a:spcAft>
              <a:defRPr/>
            </a:pPr>
            <a:fld id="{DB7C733B-A2D5-4754-AD71-4C3BB75C2BDB}" type="slidenum">
              <a:rPr lang="en-US" smtClean="0"/>
              <a:pPr defTabSz="1439863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101" y="4473895"/>
            <a:ext cx="9181148" cy="308705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0203" y="8161020"/>
            <a:ext cx="7560945" cy="36804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0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4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60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00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4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7607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31703-CC19-478C-856D-40D2E743A566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95276-6D22-4918-AE11-C73C42890D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2F4F6E-CE1B-477F-835D-D326461271CC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55FEE1-C192-4C2B-967E-5CD46673AD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30979" y="576742"/>
            <a:ext cx="2430304" cy="1228820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0067" y="576742"/>
            <a:ext cx="7110889" cy="1228820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0ED5D3-D1EF-4BEB-AD9A-9AA1B84A87CE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AAB46-F30B-4757-84C2-B4315A984E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777B7-36AC-475E-8AAC-B0629AB5BAC9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EC55E-6EF5-4A7A-A58A-F53207D70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232" y="9254490"/>
            <a:ext cx="9181148" cy="2860358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232" y="6104099"/>
            <a:ext cx="9181148" cy="3150392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009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44018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602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88036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0045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205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4063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7607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CA3D4-16F2-41D1-B33B-EB1932FE4683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CC09A-82D1-46A2-968D-3FAC97407C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0068" y="3360422"/>
            <a:ext cx="4770596" cy="9504522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0686" y="3360422"/>
            <a:ext cx="4770596" cy="9504522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F53D4-5120-49DE-9174-A44C0E3D2393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BACB1-64FA-4E3F-B7C6-CCD4B3F8ADC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0068" y="3223737"/>
            <a:ext cx="4772472" cy="1343500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0090" indent="0">
              <a:buNone/>
              <a:defRPr sz="3200" b="1"/>
            </a:lvl2pPr>
            <a:lvl3pPr marL="1440180" indent="0">
              <a:buNone/>
              <a:defRPr sz="2800" b="1"/>
            </a:lvl3pPr>
            <a:lvl4pPr marL="2160270" indent="0">
              <a:buNone/>
              <a:defRPr sz="2500" b="1"/>
            </a:lvl4pPr>
            <a:lvl5pPr marL="2880360" indent="0">
              <a:buNone/>
              <a:defRPr sz="2500" b="1"/>
            </a:lvl5pPr>
            <a:lvl6pPr marL="3600450" indent="0">
              <a:buNone/>
              <a:defRPr sz="2500" b="1"/>
            </a:lvl6pPr>
            <a:lvl7pPr marL="4320540" indent="0">
              <a:buNone/>
              <a:defRPr sz="2500" b="1"/>
            </a:lvl7pPr>
            <a:lvl8pPr marL="5040630" indent="0">
              <a:buNone/>
              <a:defRPr sz="2500" b="1"/>
            </a:lvl8pPr>
            <a:lvl9pPr marL="5760720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0068" y="4567237"/>
            <a:ext cx="4772472" cy="829770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937" y="3223737"/>
            <a:ext cx="4774346" cy="1343500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0090" indent="0">
              <a:buNone/>
              <a:defRPr sz="3200" b="1"/>
            </a:lvl2pPr>
            <a:lvl3pPr marL="1440180" indent="0">
              <a:buNone/>
              <a:defRPr sz="2800" b="1"/>
            </a:lvl3pPr>
            <a:lvl4pPr marL="2160270" indent="0">
              <a:buNone/>
              <a:defRPr sz="2500" b="1"/>
            </a:lvl4pPr>
            <a:lvl5pPr marL="2880360" indent="0">
              <a:buNone/>
              <a:defRPr sz="2500" b="1"/>
            </a:lvl5pPr>
            <a:lvl6pPr marL="3600450" indent="0">
              <a:buNone/>
              <a:defRPr sz="2500" b="1"/>
            </a:lvl6pPr>
            <a:lvl7pPr marL="4320540" indent="0">
              <a:buNone/>
              <a:defRPr sz="2500" b="1"/>
            </a:lvl7pPr>
            <a:lvl8pPr marL="5040630" indent="0">
              <a:buNone/>
              <a:defRPr sz="2500" b="1"/>
            </a:lvl8pPr>
            <a:lvl9pPr marL="5760720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937" y="4567237"/>
            <a:ext cx="4774346" cy="8297705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DE1EA-F5C9-4F07-BE30-62B0814061A6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42364C-1DA4-4E27-897F-652E09CCF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05E0C-DCBF-4849-9942-B630AAC4A1CA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53C208-5115-4A01-A8E5-A82F63754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F92A5-1F68-42A4-946C-F5BBAC73EF7F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0769B7-43EF-4D17-8962-DDEBCE3F1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0068" y="573406"/>
            <a:ext cx="3553570" cy="2440305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028" y="573406"/>
            <a:ext cx="6038255" cy="12291538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0068" y="3013711"/>
            <a:ext cx="3553570" cy="9851233"/>
          </a:xfrm>
        </p:spPr>
        <p:txBody>
          <a:bodyPr/>
          <a:lstStyle>
            <a:lvl1pPr marL="0" indent="0">
              <a:buNone/>
              <a:defRPr sz="2200"/>
            </a:lvl1pPr>
            <a:lvl2pPr marL="720090" indent="0">
              <a:buNone/>
              <a:defRPr sz="1900"/>
            </a:lvl2pPr>
            <a:lvl3pPr marL="1440180" indent="0">
              <a:buNone/>
              <a:defRPr sz="1600"/>
            </a:lvl3pPr>
            <a:lvl4pPr marL="2160270" indent="0">
              <a:buNone/>
              <a:defRPr sz="1400"/>
            </a:lvl4pPr>
            <a:lvl5pPr marL="2880360" indent="0">
              <a:buNone/>
              <a:defRPr sz="1400"/>
            </a:lvl5pPr>
            <a:lvl6pPr marL="3600450" indent="0">
              <a:buNone/>
              <a:defRPr sz="1400"/>
            </a:lvl6pPr>
            <a:lvl7pPr marL="4320540" indent="0">
              <a:buNone/>
              <a:defRPr sz="1400"/>
            </a:lvl7pPr>
            <a:lvl8pPr marL="5040630" indent="0">
              <a:buNone/>
              <a:defRPr sz="1400"/>
            </a:lvl8pPr>
            <a:lvl9pPr marL="57607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275018-A73F-4490-A2B4-F277ACE4C8EB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18925-0487-433C-A16D-F57B412ED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140" y="10081261"/>
            <a:ext cx="6480810" cy="119015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17140" y="1286827"/>
            <a:ext cx="6480810" cy="8641080"/>
          </a:xfrm>
        </p:spPr>
        <p:txBody>
          <a:bodyPr rtlCol="0">
            <a:normAutofit/>
          </a:bodyPr>
          <a:lstStyle>
            <a:lvl1pPr marL="0" indent="0">
              <a:buNone/>
              <a:defRPr sz="5000"/>
            </a:lvl1pPr>
            <a:lvl2pPr marL="720090" indent="0">
              <a:buNone/>
              <a:defRPr sz="4400"/>
            </a:lvl2pPr>
            <a:lvl3pPr marL="1440180" indent="0">
              <a:buNone/>
              <a:defRPr sz="3800"/>
            </a:lvl3pPr>
            <a:lvl4pPr marL="2160270" indent="0">
              <a:buNone/>
              <a:defRPr sz="3200"/>
            </a:lvl4pPr>
            <a:lvl5pPr marL="2880360" indent="0">
              <a:buNone/>
              <a:defRPr sz="3200"/>
            </a:lvl5pPr>
            <a:lvl6pPr marL="3600450" indent="0">
              <a:buNone/>
              <a:defRPr sz="3200"/>
            </a:lvl6pPr>
            <a:lvl7pPr marL="4320540" indent="0">
              <a:buNone/>
              <a:defRPr sz="3200"/>
            </a:lvl7pPr>
            <a:lvl8pPr marL="5040630" indent="0">
              <a:buNone/>
              <a:defRPr sz="3200"/>
            </a:lvl8pPr>
            <a:lvl9pPr marL="5760720" indent="0">
              <a:buNone/>
              <a:defRPr sz="32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17140" y="11271411"/>
            <a:ext cx="6480810" cy="1690210"/>
          </a:xfrm>
        </p:spPr>
        <p:txBody>
          <a:bodyPr/>
          <a:lstStyle>
            <a:lvl1pPr marL="0" indent="0">
              <a:buNone/>
              <a:defRPr sz="2200"/>
            </a:lvl1pPr>
            <a:lvl2pPr marL="720090" indent="0">
              <a:buNone/>
              <a:defRPr sz="1900"/>
            </a:lvl2pPr>
            <a:lvl3pPr marL="1440180" indent="0">
              <a:buNone/>
              <a:defRPr sz="1600"/>
            </a:lvl3pPr>
            <a:lvl4pPr marL="2160270" indent="0">
              <a:buNone/>
              <a:defRPr sz="1400"/>
            </a:lvl4pPr>
            <a:lvl5pPr marL="2880360" indent="0">
              <a:buNone/>
              <a:defRPr sz="1400"/>
            </a:lvl5pPr>
            <a:lvl6pPr marL="3600450" indent="0">
              <a:buNone/>
              <a:defRPr sz="1400"/>
            </a:lvl6pPr>
            <a:lvl7pPr marL="4320540" indent="0">
              <a:buNone/>
              <a:defRPr sz="1400"/>
            </a:lvl7pPr>
            <a:lvl8pPr marL="5040630" indent="0">
              <a:buNone/>
              <a:defRPr sz="1400"/>
            </a:lvl8pPr>
            <a:lvl9pPr marL="576072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1477EF-EF07-4F06-9D02-DB83029CA7D1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18BA7-3F42-499B-9BDA-D3C4715DD6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9750" y="576263"/>
            <a:ext cx="972185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4018" tIns="72009" rIns="144018" bIns="7200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9750" y="3360738"/>
            <a:ext cx="9721850" cy="950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44018" tIns="72009" rIns="144018" bIns="7200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9750" y="13347700"/>
            <a:ext cx="2520950" cy="766763"/>
          </a:xfrm>
          <a:prstGeom prst="rect">
            <a:avLst/>
          </a:prstGeom>
        </p:spPr>
        <p:txBody>
          <a:bodyPr vert="horz" lIns="144018" tIns="72009" rIns="144018" bIns="72009" rtlCol="0" anchor="ctr"/>
          <a:lstStyle>
            <a:lvl1pPr algn="l" defTabSz="1440180" rtl="0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132BB11-FCA2-4A05-A1FA-278394229274}" type="datetimeFigureOut">
              <a:rPr lang="en-US"/>
              <a:pPr>
                <a:defRPr/>
              </a:pPr>
              <a:t>6/3/2016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90938" y="13347700"/>
            <a:ext cx="3419475" cy="766763"/>
          </a:xfrm>
          <a:prstGeom prst="rect">
            <a:avLst/>
          </a:prstGeom>
        </p:spPr>
        <p:txBody>
          <a:bodyPr vert="horz" lIns="144018" tIns="72009" rIns="144018" bIns="72009" rtlCol="0" anchor="ctr"/>
          <a:lstStyle>
            <a:lvl1pPr algn="ctr" defTabSz="1440180" rtl="0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40650" y="13347700"/>
            <a:ext cx="2520950" cy="766763"/>
          </a:xfrm>
          <a:prstGeom prst="rect">
            <a:avLst/>
          </a:prstGeom>
        </p:spPr>
        <p:txBody>
          <a:bodyPr vert="horz" lIns="144018" tIns="72009" rIns="144018" bIns="72009" rtlCol="0" anchor="ctr"/>
          <a:lstStyle>
            <a:lvl1pPr algn="r" defTabSz="1440180" rtl="0" fontAlgn="auto">
              <a:spcBef>
                <a:spcPts val="0"/>
              </a:spcBef>
              <a:spcAft>
                <a:spcPts val="0"/>
              </a:spcAft>
              <a:defRPr sz="1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18495D0-6424-42A5-9075-14D370EC68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39863" rtl="0" eaLnBrk="0" fontAlgn="base" hangingPunct="0">
        <a:spcBef>
          <a:spcPct val="0"/>
        </a:spcBef>
        <a:spcAft>
          <a:spcPct val="0"/>
        </a:spcAft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2pPr>
      <a:lvl3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3pPr>
      <a:lvl4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4pPr>
      <a:lvl5pPr algn="ctr" defTabSz="1439863" rtl="0" eaLnBrk="0" fontAlgn="base" hangingPunct="0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5pPr>
      <a:lvl6pPr marL="457200" algn="ctr" defTabSz="1439863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6pPr>
      <a:lvl7pPr marL="914400" algn="ctr" defTabSz="1439863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7pPr>
      <a:lvl8pPr marL="1371600" algn="ctr" defTabSz="1439863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8pPr>
      <a:lvl9pPr marL="1828800" algn="ctr" defTabSz="1439863" rtl="0" fontAlgn="base">
        <a:spcBef>
          <a:spcPct val="0"/>
        </a:spcBef>
        <a:spcAft>
          <a:spcPct val="0"/>
        </a:spcAft>
        <a:defRPr sz="6900">
          <a:solidFill>
            <a:schemeClr val="tx1"/>
          </a:solidFill>
          <a:latin typeface="Calibri" pitchFamily="34" charset="0"/>
        </a:defRPr>
      </a:lvl9pPr>
    </p:titleStyle>
    <p:bodyStyle>
      <a:lvl1pPr marL="539750" indent="-539750" algn="l" defTabSz="14398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5000" kern="1200">
          <a:solidFill>
            <a:schemeClr val="tx1"/>
          </a:solidFill>
          <a:latin typeface="+mn-lt"/>
          <a:ea typeface="+mn-ea"/>
          <a:cs typeface="+mn-cs"/>
        </a:defRPr>
      </a:lvl1pPr>
      <a:lvl2pPr marL="1169988" indent="-449263" algn="l" defTabSz="14398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00225" indent="-358775" algn="l" defTabSz="143986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19363" indent="-358775" algn="l" defTabSz="143986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40088" indent="-358775" algn="l" defTabSz="143986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6049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68058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0067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20765" indent="-360045" algn="l" defTabSz="1440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9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60045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54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4063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60720" algn="l" defTabSz="144018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jpeg"/><Relationship Id="rId18" Type="http://schemas.openxmlformats.org/officeDocument/2006/relationships/image" Target="../media/image16.jpeg"/><Relationship Id="rId26" Type="http://schemas.openxmlformats.org/officeDocument/2006/relationships/image" Target="../media/image24.jpeg"/><Relationship Id="rId39" Type="http://schemas.openxmlformats.org/officeDocument/2006/relationships/image" Target="../media/image37.jpeg"/><Relationship Id="rId3" Type="http://schemas.openxmlformats.org/officeDocument/2006/relationships/image" Target="../media/image1.jpeg"/><Relationship Id="rId21" Type="http://schemas.openxmlformats.org/officeDocument/2006/relationships/image" Target="../media/image19.jpeg"/><Relationship Id="rId34" Type="http://schemas.openxmlformats.org/officeDocument/2006/relationships/image" Target="../media/image32.jpeg"/><Relationship Id="rId42" Type="http://schemas.openxmlformats.org/officeDocument/2006/relationships/image" Target="../media/image40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17" Type="http://schemas.openxmlformats.org/officeDocument/2006/relationships/image" Target="../media/image15.jpeg"/><Relationship Id="rId25" Type="http://schemas.openxmlformats.org/officeDocument/2006/relationships/image" Target="../media/image23.jpeg"/><Relationship Id="rId33" Type="http://schemas.openxmlformats.org/officeDocument/2006/relationships/image" Target="../media/image31.jpeg"/><Relationship Id="rId38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jpeg"/><Relationship Id="rId41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24" Type="http://schemas.openxmlformats.org/officeDocument/2006/relationships/image" Target="../media/image22.jpeg"/><Relationship Id="rId32" Type="http://schemas.openxmlformats.org/officeDocument/2006/relationships/image" Target="../media/image30.jpeg"/><Relationship Id="rId37" Type="http://schemas.openxmlformats.org/officeDocument/2006/relationships/image" Target="../media/image35.jpeg"/><Relationship Id="rId40" Type="http://schemas.openxmlformats.org/officeDocument/2006/relationships/image" Target="../media/image38.jpeg"/><Relationship Id="rId5" Type="http://schemas.openxmlformats.org/officeDocument/2006/relationships/image" Target="../media/image3.jpe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jpeg"/><Relationship Id="rId36" Type="http://schemas.openxmlformats.org/officeDocument/2006/relationships/image" Target="../media/image34.jpeg"/><Relationship Id="rId10" Type="http://schemas.openxmlformats.org/officeDocument/2006/relationships/image" Target="../media/image8.jpeg"/><Relationship Id="rId19" Type="http://schemas.openxmlformats.org/officeDocument/2006/relationships/image" Target="../media/image17.jpeg"/><Relationship Id="rId31" Type="http://schemas.openxmlformats.org/officeDocument/2006/relationships/image" Target="../media/image29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Relationship Id="rId14" Type="http://schemas.openxmlformats.org/officeDocument/2006/relationships/image" Target="../media/image12.jpeg"/><Relationship Id="rId22" Type="http://schemas.openxmlformats.org/officeDocument/2006/relationships/image" Target="../media/image20.jpeg"/><Relationship Id="rId27" Type="http://schemas.openxmlformats.org/officeDocument/2006/relationships/image" Target="../media/image25.jpeg"/><Relationship Id="rId30" Type="http://schemas.openxmlformats.org/officeDocument/2006/relationships/image" Target="../media/image28.jpeg"/><Relationship Id="rId35" Type="http://schemas.openxmlformats.org/officeDocument/2006/relationships/image" Target="../media/image33.jpeg"/><Relationship Id="rId43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 descr="_MG_1766.jpg"/>
          <p:cNvPicPr>
            <a:picLocks noChangeAspect="1"/>
          </p:cNvPicPr>
          <p:nvPr/>
        </p:nvPicPr>
        <p:blipFill>
          <a:blip r:embed="rId3" cstate="print"/>
          <a:srcRect l="29245" r="23585"/>
          <a:stretch>
            <a:fillRect/>
          </a:stretch>
        </p:blipFill>
        <p:spPr>
          <a:xfrm>
            <a:off x="0" y="0"/>
            <a:ext cx="10801350" cy="15265796"/>
          </a:xfrm>
          <a:prstGeom prst="rect">
            <a:avLst/>
          </a:prstGeom>
        </p:spPr>
      </p:pic>
      <p:pic>
        <p:nvPicPr>
          <p:cNvPr id="39" name="Picture 38" descr="DSC_0013.JPG"/>
          <p:cNvPicPr>
            <a:picLocks noChangeAspect="1"/>
          </p:cNvPicPr>
          <p:nvPr/>
        </p:nvPicPr>
        <p:blipFill>
          <a:blip r:embed="rId4" cstate="print"/>
          <a:srcRect r="4205" b="14286"/>
          <a:stretch>
            <a:fillRect/>
          </a:stretch>
        </p:blipFill>
        <p:spPr>
          <a:xfrm>
            <a:off x="2120074" y="4320580"/>
            <a:ext cx="7047215" cy="4176464"/>
          </a:xfrm>
          <a:prstGeom prst="rect">
            <a:avLst/>
          </a:prstGeom>
        </p:spPr>
      </p:pic>
      <p:sp>
        <p:nvSpPr>
          <p:cNvPr id="2052" name="TextBox 38"/>
          <p:cNvSpPr txBox="1">
            <a:spLocks noChangeArrowheads="1"/>
          </p:cNvSpPr>
          <p:nvPr/>
        </p:nvSpPr>
        <p:spPr bwMode="auto">
          <a:xfrm>
            <a:off x="2663825" y="4640957"/>
            <a:ext cx="5545138" cy="8318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e-IL" sz="2400" b="1" dirty="0">
                <a:latin typeface="Calibri" pitchFamily="34" charset="0"/>
              </a:rPr>
              <a:t>הכינוס השנתי </a:t>
            </a:r>
            <a:r>
              <a:rPr lang="he-IL" sz="2400" b="1" dirty="0" smtClean="0">
                <a:latin typeface="Calibri" pitchFamily="34" charset="0"/>
              </a:rPr>
              <a:t>האחד-עשר</a:t>
            </a:r>
            <a:endParaRPr lang="he-IL" sz="2400" b="1" dirty="0">
              <a:latin typeface="Calibri" pitchFamily="34" charset="0"/>
            </a:endParaRPr>
          </a:p>
          <a:p>
            <a:pPr algn="ctr" rtl="0"/>
            <a:r>
              <a:rPr lang="he-IL" sz="2400" b="1" dirty="0">
                <a:latin typeface="Calibri" pitchFamily="34" charset="0"/>
              </a:rPr>
              <a:t>של מרכז אדמונד י. ספרא לביואינפורמטיקה</a:t>
            </a:r>
          </a:p>
        </p:txBody>
      </p:sp>
      <p:sp>
        <p:nvSpPr>
          <p:cNvPr id="2053" name="Rectangle 39"/>
          <p:cNvSpPr>
            <a:spLocks noChangeArrowheads="1"/>
          </p:cNvSpPr>
          <p:nvPr/>
        </p:nvSpPr>
        <p:spPr bwMode="auto">
          <a:xfrm>
            <a:off x="4176539" y="7819355"/>
            <a:ext cx="3219150" cy="46166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he-IL" sz="2400" b="1" dirty="0">
                <a:latin typeface="Calibri" pitchFamily="34" charset="0"/>
              </a:rPr>
              <a:t>מעגן</a:t>
            </a:r>
            <a:r>
              <a:rPr lang="he-IL" sz="2400" b="1" dirty="0" smtClean="0">
                <a:latin typeface="Calibri" pitchFamily="34" charset="0"/>
              </a:rPr>
              <a:t>, 29-30 במאי 2016</a:t>
            </a:r>
            <a:endParaRPr lang="en-US" sz="2400" b="1" dirty="0">
              <a:latin typeface="Calibri" pitchFamily="34" charset="0"/>
            </a:endParaRPr>
          </a:p>
        </p:txBody>
      </p:sp>
      <p:pic>
        <p:nvPicPr>
          <p:cNvPr id="40" name="Picture 39" descr="DSC_0026.JPG"/>
          <p:cNvPicPr>
            <a:picLocks noChangeAspect="1"/>
          </p:cNvPicPr>
          <p:nvPr/>
        </p:nvPicPr>
        <p:blipFill>
          <a:blip r:embed="rId5" cstate="print"/>
          <a:srcRect b="7990"/>
          <a:stretch>
            <a:fillRect/>
          </a:stretch>
        </p:blipFill>
        <p:spPr>
          <a:xfrm>
            <a:off x="144091" y="10873308"/>
            <a:ext cx="2717647" cy="1656184"/>
          </a:xfrm>
          <a:prstGeom prst="rect">
            <a:avLst/>
          </a:prstGeom>
        </p:spPr>
      </p:pic>
      <p:pic>
        <p:nvPicPr>
          <p:cNvPr id="41" name="Picture 40" descr="DSC_0116.JPG"/>
          <p:cNvPicPr>
            <a:picLocks noChangeAspect="1"/>
          </p:cNvPicPr>
          <p:nvPr/>
        </p:nvPicPr>
        <p:blipFill>
          <a:blip r:embed="rId6" cstate="print"/>
          <a:srcRect t="16002"/>
          <a:stretch>
            <a:fillRect/>
          </a:stretch>
        </p:blipFill>
        <p:spPr>
          <a:xfrm>
            <a:off x="3043068" y="10873508"/>
            <a:ext cx="2717647" cy="1511968"/>
          </a:xfrm>
          <a:prstGeom prst="rect">
            <a:avLst/>
          </a:prstGeom>
        </p:spPr>
      </p:pic>
      <p:pic>
        <p:nvPicPr>
          <p:cNvPr id="42" name="Picture 41" descr="DSC_0140.JPG"/>
          <p:cNvPicPr>
            <a:picLocks noChangeAspect="1"/>
          </p:cNvPicPr>
          <p:nvPr/>
        </p:nvPicPr>
        <p:blipFill>
          <a:blip r:embed="rId7" cstate="print"/>
          <a:srcRect t="16002"/>
          <a:stretch>
            <a:fillRect/>
          </a:stretch>
        </p:blipFill>
        <p:spPr>
          <a:xfrm>
            <a:off x="3744492" y="9303299"/>
            <a:ext cx="2304256" cy="1281977"/>
          </a:xfrm>
          <a:prstGeom prst="rect">
            <a:avLst/>
          </a:prstGeom>
        </p:spPr>
      </p:pic>
      <p:pic>
        <p:nvPicPr>
          <p:cNvPr id="43" name="Picture 42" descr="DSC_0150.JPG"/>
          <p:cNvPicPr>
            <a:picLocks noChangeAspect="1"/>
          </p:cNvPicPr>
          <p:nvPr/>
        </p:nvPicPr>
        <p:blipFill>
          <a:blip r:embed="rId8" cstate="print"/>
          <a:srcRect l="10599" t="4000" b="11990"/>
          <a:stretch>
            <a:fillRect/>
          </a:stretch>
        </p:blipFill>
        <p:spPr>
          <a:xfrm>
            <a:off x="144091" y="12961540"/>
            <a:ext cx="2082527" cy="1296144"/>
          </a:xfrm>
          <a:prstGeom prst="rect">
            <a:avLst/>
          </a:prstGeom>
        </p:spPr>
      </p:pic>
      <p:pic>
        <p:nvPicPr>
          <p:cNvPr id="44" name="Picture 43" descr="DSC_0152.JPG"/>
          <p:cNvPicPr>
            <a:picLocks noChangeAspect="1"/>
          </p:cNvPicPr>
          <p:nvPr/>
        </p:nvPicPr>
        <p:blipFill>
          <a:blip r:embed="rId9" cstate="print"/>
          <a:srcRect t="16001"/>
          <a:stretch>
            <a:fillRect/>
          </a:stretch>
        </p:blipFill>
        <p:spPr>
          <a:xfrm>
            <a:off x="7992963" y="12745516"/>
            <a:ext cx="2717647" cy="1511968"/>
          </a:xfrm>
          <a:prstGeom prst="rect">
            <a:avLst/>
          </a:prstGeom>
        </p:spPr>
      </p:pic>
      <p:pic>
        <p:nvPicPr>
          <p:cNvPr id="45" name="Picture 44" descr="DSC_0269.JPG"/>
          <p:cNvPicPr>
            <a:picLocks noChangeAspect="1"/>
          </p:cNvPicPr>
          <p:nvPr/>
        </p:nvPicPr>
        <p:blipFill>
          <a:blip r:embed="rId10" cstate="print"/>
          <a:srcRect b="7990"/>
          <a:stretch>
            <a:fillRect/>
          </a:stretch>
        </p:blipFill>
        <p:spPr>
          <a:xfrm>
            <a:off x="4032523" y="12817524"/>
            <a:ext cx="2429615" cy="1480652"/>
          </a:xfrm>
          <a:prstGeom prst="rect">
            <a:avLst/>
          </a:prstGeom>
        </p:spPr>
      </p:pic>
      <p:pic>
        <p:nvPicPr>
          <p:cNvPr id="46" name="Picture 45" descr="DSC_0003.JPG"/>
          <p:cNvPicPr>
            <a:picLocks noChangeAspect="1"/>
          </p:cNvPicPr>
          <p:nvPr/>
        </p:nvPicPr>
        <p:blipFill>
          <a:blip r:embed="rId11" cstate="print"/>
          <a:srcRect l="10232" t="22779" r="27521" b="26392"/>
          <a:stretch>
            <a:fillRect/>
          </a:stretch>
        </p:blipFill>
        <p:spPr>
          <a:xfrm>
            <a:off x="144091" y="4320580"/>
            <a:ext cx="992911" cy="12241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7" name="Picture 46" descr="DSC_0008.JPG"/>
          <p:cNvPicPr>
            <a:picLocks noChangeAspect="1"/>
          </p:cNvPicPr>
          <p:nvPr/>
        </p:nvPicPr>
        <p:blipFill>
          <a:blip r:embed="rId12" cstate="print"/>
          <a:srcRect t="4000" r="9402" b="11990"/>
          <a:stretch>
            <a:fillRect/>
          </a:stretch>
        </p:blipFill>
        <p:spPr>
          <a:xfrm>
            <a:off x="9505131" y="6192788"/>
            <a:ext cx="1080120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Picture 47" descr="DSC_0035.JPG"/>
          <p:cNvPicPr>
            <a:picLocks noChangeAspect="1"/>
          </p:cNvPicPr>
          <p:nvPr/>
        </p:nvPicPr>
        <p:blipFill>
          <a:blip r:embed="rId13" cstate="print"/>
          <a:srcRect l="27521" t="16001" b="15991"/>
          <a:stretch>
            <a:fillRect/>
          </a:stretch>
        </p:blipFill>
        <p:spPr>
          <a:xfrm flipH="1">
            <a:off x="1080195" y="7416924"/>
            <a:ext cx="864096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" name="Picture 48" descr="DSC_0043.JPG"/>
          <p:cNvPicPr>
            <a:picLocks noChangeAspect="1"/>
          </p:cNvPicPr>
          <p:nvPr/>
        </p:nvPicPr>
        <p:blipFill>
          <a:blip r:embed="rId14" cstate="print"/>
          <a:srcRect l="21482" t="11990" b="16002"/>
          <a:stretch>
            <a:fillRect/>
          </a:stretch>
        </p:blipFill>
        <p:spPr>
          <a:xfrm flipH="1">
            <a:off x="576139" y="5832748"/>
            <a:ext cx="936104" cy="12961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0" name="Picture 49" descr="DSC_0275.JPG"/>
          <p:cNvPicPr>
            <a:picLocks noChangeAspect="1"/>
          </p:cNvPicPr>
          <p:nvPr/>
        </p:nvPicPr>
        <p:blipFill>
          <a:blip r:embed="rId15" cstate="print"/>
          <a:srcRect l="12080" t="12001" r="15442" b="15991"/>
          <a:stretch>
            <a:fillRect/>
          </a:stretch>
        </p:blipFill>
        <p:spPr>
          <a:xfrm>
            <a:off x="9649147" y="7920980"/>
            <a:ext cx="936104" cy="14041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" name="Picture 50" descr="DSC_0283.JPG"/>
          <p:cNvPicPr>
            <a:picLocks noChangeAspect="1"/>
          </p:cNvPicPr>
          <p:nvPr/>
        </p:nvPicPr>
        <p:blipFill>
          <a:blip r:embed="rId16" cstate="print"/>
          <a:srcRect t="4000"/>
          <a:stretch>
            <a:fillRect/>
          </a:stretch>
        </p:blipFill>
        <p:spPr>
          <a:xfrm>
            <a:off x="9289107" y="4248772"/>
            <a:ext cx="1192208" cy="17279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" name="Picture 51" descr="DSC_0037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 flipH="1">
            <a:off x="144091" y="216324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3" name="Picture 52" descr="DSC_0054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 flipH="1">
            <a:off x="2807223" y="216324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4" name="Picture 53" descr="DSC_0059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470355" y="216324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5" name="Picture 54" descr="DSC_0060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 flipH="1">
            <a:off x="104011" y="2304356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7" name="Picture 56" descr="DSC_0069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133487" y="216324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9" name="Picture 58" descr="DSC_018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475657" y="216324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" name="Picture 59" descr="DSC_0190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138789" y="216324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" name="Picture 60" descr="DSC_0163.JPG"/>
          <p:cNvPicPr>
            <a:picLocks noChangeAspect="1"/>
          </p:cNvPicPr>
          <p:nvPr/>
        </p:nvPicPr>
        <p:blipFill>
          <a:blip r:embed="rId24" cstate="print"/>
          <a:srcRect l="9402" t="12001" r="18120" b="11990"/>
          <a:stretch>
            <a:fillRect/>
          </a:stretch>
        </p:blipFill>
        <p:spPr>
          <a:xfrm flipH="1">
            <a:off x="72083" y="7560940"/>
            <a:ext cx="864096" cy="13681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3" name="Picture 62" descr="DSC_0077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 flipH="1">
            <a:off x="1471096" y="2304356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4" name="Picture 63" descr="DSC_0081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 flipH="1">
            <a:off x="2798101" y="2304356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5" name="Picture 64" descr="DSC_0084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 flipH="1">
            <a:off x="4125106" y="2304356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6" name="Picture 65" descr="DSC_0086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5452111" y="2304356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7" name="Picture 66" descr="DSC_0097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6779116" y="2304356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8" name="Picture 67" descr="DSC_0109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106121" y="2304356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9" name="Picture 68" descr="DSC_0280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9433123" y="2304356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0" name="Picture 69" descr="DSC_0245.JPG"/>
          <p:cNvPicPr>
            <a:picLocks noChangeAspect="1"/>
          </p:cNvPicPr>
          <p:nvPr/>
        </p:nvPicPr>
        <p:blipFill>
          <a:blip r:embed="rId32" cstate="print"/>
          <a:srcRect t="20002"/>
          <a:stretch>
            <a:fillRect/>
          </a:stretch>
        </p:blipFill>
        <p:spPr>
          <a:xfrm>
            <a:off x="2520355" y="12673508"/>
            <a:ext cx="1192208" cy="1439960"/>
          </a:xfrm>
          <a:prstGeom prst="rect">
            <a:avLst/>
          </a:prstGeom>
        </p:spPr>
      </p:pic>
      <p:pic>
        <p:nvPicPr>
          <p:cNvPr id="71" name="Picture 70" descr="DSC_0260.JPG"/>
          <p:cNvPicPr>
            <a:picLocks noChangeAspect="1"/>
          </p:cNvPicPr>
          <p:nvPr/>
        </p:nvPicPr>
        <p:blipFill>
          <a:blip r:embed="rId33" cstate="print"/>
          <a:srcRect t="20335"/>
          <a:stretch>
            <a:fillRect/>
          </a:stretch>
        </p:blipFill>
        <p:spPr>
          <a:xfrm>
            <a:off x="6624811" y="12679692"/>
            <a:ext cx="1192208" cy="1433976"/>
          </a:xfrm>
          <a:prstGeom prst="rect">
            <a:avLst/>
          </a:prstGeom>
        </p:spPr>
      </p:pic>
      <p:pic>
        <p:nvPicPr>
          <p:cNvPr id="72" name="Picture 71" descr="DSC_0264.JPG"/>
          <p:cNvPicPr>
            <a:picLocks noChangeAspect="1"/>
          </p:cNvPicPr>
          <p:nvPr/>
        </p:nvPicPr>
        <p:blipFill>
          <a:blip r:embed="rId34" cstate="print"/>
          <a:srcRect t="28003" r="9402"/>
          <a:stretch>
            <a:fillRect/>
          </a:stretch>
        </p:blipFill>
        <p:spPr>
          <a:xfrm>
            <a:off x="6192763" y="9865196"/>
            <a:ext cx="1080120" cy="1295944"/>
          </a:xfrm>
          <a:prstGeom prst="rect">
            <a:avLst/>
          </a:prstGeom>
        </p:spPr>
      </p:pic>
      <p:pic>
        <p:nvPicPr>
          <p:cNvPr id="73" name="Picture 72" descr="DSC_0157.JPG"/>
          <p:cNvPicPr>
            <a:picLocks noChangeAspect="1"/>
          </p:cNvPicPr>
          <p:nvPr/>
        </p:nvPicPr>
        <p:blipFill>
          <a:blip r:embed="rId35" cstate="print"/>
          <a:srcRect b="7143"/>
          <a:stretch>
            <a:fillRect/>
          </a:stretch>
        </p:blipFill>
        <p:spPr>
          <a:xfrm>
            <a:off x="7591632" y="10801300"/>
            <a:ext cx="1232696" cy="1728192"/>
          </a:xfrm>
          <a:prstGeom prst="rect">
            <a:avLst/>
          </a:prstGeom>
        </p:spPr>
      </p:pic>
      <p:pic>
        <p:nvPicPr>
          <p:cNvPr id="74" name="Picture 73" descr="_MG_1784.jpg"/>
          <p:cNvPicPr>
            <a:picLocks noChangeAspect="1"/>
          </p:cNvPicPr>
          <p:nvPr/>
        </p:nvPicPr>
        <p:blipFill>
          <a:blip r:embed="rId36" cstate="print"/>
          <a:srcRect t="24006" r="6654"/>
          <a:stretch>
            <a:fillRect/>
          </a:stretch>
        </p:blipFill>
        <p:spPr>
          <a:xfrm>
            <a:off x="1440235" y="9001100"/>
            <a:ext cx="2160315" cy="1172493"/>
          </a:xfrm>
          <a:prstGeom prst="rect">
            <a:avLst/>
          </a:prstGeom>
        </p:spPr>
      </p:pic>
      <p:pic>
        <p:nvPicPr>
          <p:cNvPr id="75" name="Picture 74" descr="_MG_1788.jpg"/>
          <p:cNvPicPr>
            <a:picLocks noChangeAspect="1"/>
          </p:cNvPicPr>
          <p:nvPr/>
        </p:nvPicPr>
        <p:blipFill>
          <a:blip r:embed="rId37" cstate="print"/>
          <a:srcRect l="5334" t="14668" r="3397" b="11990"/>
          <a:stretch>
            <a:fillRect/>
          </a:stretch>
        </p:blipFill>
        <p:spPr>
          <a:xfrm>
            <a:off x="8444213" y="9505156"/>
            <a:ext cx="2285054" cy="1224136"/>
          </a:xfrm>
          <a:prstGeom prst="rect">
            <a:avLst/>
          </a:prstGeom>
        </p:spPr>
      </p:pic>
      <p:pic>
        <p:nvPicPr>
          <p:cNvPr id="76" name="Picture 75" descr="_MG_1811.jpg"/>
          <p:cNvPicPr>
            <a:picLocks noChangeAspect="1"/>
          </p:cNvPicPr>
          <p:nvPr/>
        </p:nvPicPr>
        <p:blipFill>
          <a:blip r:embed="rId38" cstate="print"/>
          <a:srcRect t="28003" b="23992"/>
          <a:stretch>
            <a:fillRect/>
          </a:stretch>
        </p:blipFill>
        <p:spPr>
          <a:xfrm>
            <a:off x="6264771" y="8857084"/>
            <a:ext cx="2700000" cy="864096"/>
          </a:xfrm>
          <a:prstGeom prst="rect">
            <a:avLst/>
          </a:prstGeom>
        </p:spPr>
      </p:pic>
      <p:pic>
        <p:nvPicPr>
          <p:cNvPr id="77" name="Picture 76" descr="_MG_1824.jpg"/>
          <p:cNvPicPr>
            <a:picLocks noChangeAspect="1"/>
          </p:cNvPicPr>
          <p:nvPr/>
        </p:nvPicPr>
        <p:blipFill>
          <a:blip r:embed="rId39" cstate="print"/>
          <a:srcRect l="24003" t="11007" r="35992" b="8984"/>
          <a:stretch>
            <a:fillRect/>
          </a:stretch>
        </p:blipFill>
        <p:spPr>
          <a:xfrm>
            <a:off x="9433123" y="11017324"/>
            <a:ext cx="1080120" cy="1440160"/>
          </a:xfrm>
          <a:prstGeom prst="rect">
            <a:avLst/>
          </a:prstGeom>
        </p:spPr>
      </p:pic>
      <p:pic>
        <p:nvPicPr>
          <p:cNvPr id="78" name="Picture 77" descr="_MG_1827.jpg"/>
          <p:cNvPicPr>
            <a:picLocks noChangeAspect="1"/>
          </p:cNvPicPr>
          <p:nvPr/>
        </p:nvPicPr>
        <p:blipFill>
          <a:blip r:embed="rId40" cstate="print"/>
          <a:srcRect l="24003" t="16001" r="35993" b="7990"/>
          <a:stretch>
            <a:fillRect/>
          </a:stretch>
        </p:blipFill>
        <p:spPr>
          <a:xfrm>
            <a:off x="5904731" y="11233348"/>
            <a:ext cx="1080120" cy="1368152"/>
          </a:xfrm>
          <a:prstGeom prst="rect">
            <a:avLst/>
          </a:prstGeom>
        </p:spPr>
      </p:pic>
      <p:pic>
        <p:nvPicPr>
          <p:cNvPr id="79" name="Picture 78" descr="DSC_0213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6768827" y="216124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0" name="Picture 79" descr="DSC_0231.JPG"/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9433123" y="216324"/>
            <a:ext cx="1192208" cy="18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2" name="Picture 81" descr="DSC_0114.JPG"/>
          <p:cNvPicPr>
            <a:picLocks noChangeAspect="1"/>
          </p:cNvPicPr>
          <p:nvPr/>
        </p:nvPicPr>
        <p:blipFill>
          <a:blip r:embed="rId43" cstate="print"/>
          <a:srcRect t="8001"/>
          <a:stretch>
            <a:fillRect/>
          </a:stretch>
        </p:blipFill>
        <p:spPr>
          <a:xfrm>
            <a:off x="144091" y="9145316"/>
            <a:ext cx="1192208" cy="1655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16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Company>School of CS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ron shamir</dc:creator>
  <cp:lastModifiedBy>ron shamir</cp:lastModifiedBy>
  <cp:revision>21</cp:revision>
  <dcterms:created xsi:type="dcterms:W3CDTF">2013-05-03T16:23:27Z</dcterms:created>
  <dcterms:modified xsi:type="dcterms:W3CDTF">2016-06-03T19:03:19Z</dcterms:modified>
</cp:coreProperties>
</file>